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62" r:id="rId4"/>
    <p:sldId id="260" r:id="rId5"/>
    <p:sldId id="261" r:id="rId6"/>
    <p:sldId id="263" r:id="rId7"/>
    <p:sldId id="264" r:id="rId8"/>
    <p:sldId id="258" r:id="rId9"/>
    <p:sldId id="267" r:id="rId10"/>
    <p:sldId id="265" r:id="rId11"/>
    <p:sldId id="268" r:id="rId12"/>
    <p:sldId id="266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  <a:srgbClr val="7EBEAD"/>
    <a:srgbClr val="929AA9"/>
    <a:srgbClr val="C2C11E"/>
    <a:srgbClr val="586D3D"/>
    <a:srgbClr val="B13607"/>
    <a:srgbClr val="4E0246"/>
    <a:srgbClr val="8C6F8D"/>
    <a:srgbClr val="A58537"/>
    <a:srgbClr val="879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>
        <p:scale>
          <a:sx n="99" d="100"/>
          <a:sy n="99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4B8A-C600-6993-D500-C66F8438FE97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854CE-3098-7BB7-1D7D-201AE0447F9D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B0FB7-B73C-B75D-D8A0-88CFE9925C83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53625-DCBC-B8A2-39F3-1E52B467482B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F8E9-06FE-9A36-303C-65AF6CB38A47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AA406-6424-C1D9-96F6-EBE1D2AA86E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ADC8-923A-4BC9-E956-B800000BA1A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C5C5E-BD7D-C981-87E9-A769E4FF61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6FCC5D-A477-213F-4D56-A3F28E3FA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orful lines and dots&#10;&#10;AI-generated content may be incorrect.">
            <a:extLst>
              <a:ext uri="{FF2B5EF4-FFF2-40B4-BE49-F238E27FC236}">
                <a16:creationId xmlns:a16="http://schemas.microsoft.com/office/drawing/2014/main" id="{C8E25B1E-02D7-52C0-8696-0E135FD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" y="3702048"/>
            <a:ext cx="4893088" cy="2504913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E1C7597-3C87-7C64-9803-EBAA0D895E64}"/>
              </a:ext>
            </a:extLst>
          </p:cNvPr>
          <p:cNvSpPr/>
          <p:nvPr/>
        </p:nvSpPr>
        <p:spPr>
          <a:xfrm>
            <a:off x="2017846" y="2573472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close-up of a chart&#10;&#10;AI-generated content may be incorrect.">
            <a:extLst>
              <a:ext uri="{FF2B5EF4-FFF2-40B4-BE49-F238E27FC236}">
                <a16:creationId xmlns:a16="http://schemas.microsoft.com/office/drawing/2014/main" id="{3EC5E0C4-1A90-BD09-71EC-CC5D3DFE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9" y="3674130"/>
            <a:ext cx="5162175" cy="2504911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6FCE2A9-E454-FCAE-F2F9-3D05F797A520}"/>
              </a:ext>
            </a:extLst>
          </p:cNvPr>
          <p:cNvSpPr/>
          <p:nvPr/>
        </p:nvSpPr>
        <p:spPr>
          <a:xfrm>
            <a:off x="9273133" y="2529387"/>
            <a:ext cx="857396" cy="11028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298D91-7FAF-DCBC-CDA5-11D0487F5AAB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74E6F-27B6-DD78-80B9-3835F6E6637D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C1ED6-6466-F1D0-49F6-59A6A23DC79E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31A0E-362D-69B4-350F-3976BC4CE394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C41E8-175C-A7A2-CF5E-BE8700827388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27BDE-9C79-8E3A-BABE-4FC86600EB56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23245-CCB0-669D-E49C-219F4C2BFB8C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A058A6-80DB-D400-5CC3-C3E03ACE7706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7D83-2E2E-663A-F2AC-CDE08B857C7E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00F81-3C0E-3391-2B1A-83A5066848C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5F7EE-9237-8B41-41B6-07D516B61542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855964-B576-078D-6B51-CE48BA31A4C9}"/>
              </a:ext>
            </a:extLst>
          </p:cNvPr>
          <p:cNvSpPr txBox="1"/>
          <p:nvPr/>
        </p:nvSpPr>
        <p:spPr>
          <a:xfrm>
            <a:off x="4350962" y="57574"/>
            <a:ext cx="302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RICTOR Domain Diagram </a:t>
            </a:r>
            <a:r>
              <a:rPr lang="en-US" dirty="0" err="1"/>
              <a:t>H.Sapiens</a:t>
            </a:r>
            <a:r>
              <a:rPr lang="en-US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1263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03905B5-31C5-42CE-6BEF-BCD9746840E8}"/>
              </a:ext>
            </a:extLst>
          </p:cNvPr>
          <p:cNvSpPr/>
          <p:nvPr/>
        </p:nvSpPr>
        <p:spPr>
          <a:xfrm>
            <a:off x="6217666" y="680046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68E6866-F4F1-DC4B-B889-710ECFCF2D32}"/>
              </a:ext>
            </a:extLst>
          </p:cNvPr>
          <p:cNvSpPr/>
          <p:nvPr/>
        </p:nvSpPr>
        <p:spPr>
          <a:xfrm>
            <a:off x="527774" y="62168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5B0A2B-856B-CD19-029A-789A3A284DDE}"/>
              </a:ext>
            </a:extLst>
          </p:cNvPr>
          <p:cNvSpPr/>
          <p:nvPr/>
        </p:nvSpPr>
        <p:spPr>
          <a:xfrm>
            <a:off x="91479" y="404281"/>
            <a:ext cx="2163337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24371-DF51-4CD9-866F-4CD8306E521F}"/>
              </a:ext>
            </a:extLst>
          </p:cNvPr>
          <p:cNvSpPr/>
          <p:nvPr/>
        </p:nvSpPr>
        <p:spPr>
          <a:xfrm>
            <a:off x="2254816" y="404279"/>
            <a:ext cx="2037978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138F1-DCB6-0D52-D1B8-DFC3DCAABC0A}"/>
              </a:ext>
            </a:extLst>
          </p:cNvPr>
          <p:cNvSpPr/>
          <p:nvPr/>
        </p:nvSpPr>
        <p:spPr>
          <a:xfrm>
            <a:off x="7468763" y="404277"/>
            <a:ext cx="429977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WD-40 Repeats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6A553-7342-2299-93B7-C6490D353048}"/>
              </a:ext>
            </a:extLst>
          </p:cNvPr>
          <p:cNvSpPr/>
          <p:nvPr/>
        </p:nvSpPr>
        <p:spPr>
          <a:xfrm>
            <a:off x="4292795" y="404277"/>
            <a:ext cx="108192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6E34-2A37-7598-AF38-45E73FF985DD}"/>
              </a:ext>
            </a:extLst>
          </p:cNvPr>
          <p:cNvSpPr/>
          <p:nvPr/>
        </p:nvSpPr>
        <p:spPr>
          <a:xfrm>
            <a:off x="5374719" y="404277"/>
            <a:ext cx="2094044" cy="661639"/>
          </a:xfrm>
          <a:prstGeom prst="rect">
            <a:avLst/>
          </a:prstGeom>
          <a:solidFill>
            <a:srgbClr val="7EBE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Repeats</a:t>
            </a:r>
          </a:p>
        </p:txBody>
      </p:sp>
      <p:pic>
        <p:nvPicPr>
          <p:cNvPr id="8" name="Picture 7" descr="A colorful lines with black text&#10;&#10;AI-generated content may be incorrect.">
            <a:extLst>
              <a:ext uri="{FF2B5EF4-FFF2-40B4-BE49-F238E27FC236}">
                <a16:creationId xmlns:a16="http://schemas.microsoft.com/office/drawing/2014/main" id="{04446EAC-B5D3-07D5-6351-01BA6270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" y="2981459"/>
            <a:ext cx="5053086" cy="2936383"/>
          </a:xfrm>
          <a:prstGeom prst="rect">
            <a:avLst/>
          </a:prstGeom>
        </p:spPr>
      </p:pic>
      <p:pic>
        <p:nvPicPr>
          <p:cNvPr id="10" name="Picture 9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AD42B058-D8D1-D281-FB7C-8DE29BAD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21" y="2981460"/>
            <a:ext cx="5354437" cy="29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939C59-C40F-D558-B57D-301FD33D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1550823"/>
            <a:ext cx="4473120" cy="321241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27B7F3-42A3-ED65-C793-DA5E8699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550823"/>
            <a:ext cx="7275131" cy="3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C8915B6B-8373-BB3D-F769-A5A35D93692B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-700543" y="-369948"/>
            <a:chExt cx="10064455" cy="7210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1B7739-9DF5-15ED-FAB2-4DFA73125BB4}"/>
                </a:ext>
              </a:extLst>
            </p:cNvPr>
            <p:cNvGrpSpPr/>
            <p:nvPr/>
          </p:nvGrpSpPr>
          <p:grpSpPr>
            <a:xfrm>
              <a:off x="-700543" y="-369948"/>
              <a:ext cx="9395718" cy="4608030"/>
              <a:chOff x="-1037294" y="-578483"/>
              <a:chExt cx="12910534" cy="720552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3F819C40-8B70-CCFD-B8AA-DE444C383CDC}"/>
                  </a:ext>
                </a:extLst>
              </p:cNvPr>
              <p:cNvCxnSpPr/>
              <p:nvPr/>
            </p:nvCxnSpPr>
            <p:spPr>
              <a:xfrm>
                <a:off x="-74687" y="3322553"/>
                <a:ext cx="3383280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393739F-C732-59C3-8AF3-FC03000608B0}"/>
                  </a:ext>
                </a:extLst>
              </p:cNvPr>
              <p:cNvCxnSpPr/>
              <p:nvPr/>
            </p:nvCxnSpPr>
            <p:spPr>
              <a:xfrm flipV="1">
                <a:off x="3308593" y="1800880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C9745F7-0237-2FC8-7BAF-E5AEC6ABBEF6}"/>
                  </a:ext>
                </a:extLst>
              </p:cNvPr>
              <p:cNvCxnSpPr/>
              <p:nvPr/>
            </p:nvCxnSpPr>
            <p:spPr>
              <a:xfrm flipV="1">
                <a:off x="3308593" y="3329533"/>
                <a:ext cx="0" cy="15286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B51CA1-7D81-2E1D-D14B-E6BD4C8A19C2}"/>
                  </a:ext>
                </a:extLst>
              </p:cNvPr>
              <p:cNvCxnSpPr/>
              <p:nvPr/>
            </p:nvCxnSpPr>
            <p:spPr>
              <a:xfrm>
                <a:off x="3308593" y="1800880"/>
                <a:ext cx="13890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1072261-1779-6CF2-04D2-2811EF02C74E}"/>
                  </a:ext>
                </a:extLst>
              </p:cNvPr>
              <p:cNvCxnSpPr/>
              <p:nvPr/>
            </p:nvCxnSpPr>
            <p:spPr>
              <a:xfrm>
                <a:off x="3308593" y="4858186"/>
                <a:ext cx="22685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AE685E9-3584-AB86-9414-89F8EE24100E}"/>
                  </a:ext>
                </a:extLst>
              </p:cNvPr>
              <p:cNvCxnSpPr/>
              <p:nvPr/>
            </p:nvCxnSpPr>
            <p:spPr>
              <a:xfrm flipV="1">
                <a:off x="4697643" y="1060984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7861BE-AAB5-1781-1FAC-08AC1EE7B64D}"/>
                  </a:ext>
                </a:extLst>
              </p:cNvPr>
              <p:cNvCxnSpPr/>
              <p:nvPr/>
            </p:nvCxnSpPr>
            <p:spPr>
              <a:xfrm flipV="1">
                <a:off x="4696479" y="1800880"/>
                <a:ext cx="0" cy="7398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D53D53-3592-D16A-8AE5-56F08E929AC0}"/>
                  </a:ext>
                </a:extLst>
              </p:cNvPr>
              <p:cNvCxnSpPr/>
              <p:nvPr/>
            </p:nvCxnSpPr>
            <p:spPr>
              <a:xfrm>
                <a:off x="4696479" y="1060984"/>
                <a:ext cx="1055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C3442AD-2001-2B2D-D797-106316905465}"/>
                  </a:ext>
                </a:extLst>
              </p:cNvPr>
              <p:cNvSpPr/>
              <p:nvPr/>
            </p:nvSpPr>
            <p:spPr>
              <a:xfrm>
                <a:off x="4441704" y="607275"/>
                <a:ext cx="844585" cy="907419"/>
              </a:xfrm>
              <a:prstGeom prst="arc">
                <a:avLst>
                  <a:gd name="adj1" fmla="val 16379857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5CB333-DD38-B53D-84FE-8EF81FBA9595}"/>
                  </a:ext>
                </a:extLst>
              </p:cNvPr>
              <p:cNvCxnSpPr/>
              <p:nvPr/>
            </p:nvCxnSpPr>
            <p:spPr>
              <a:xfrm flipV="1">
                <a:off x="5577143" y="4093859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A51FAA-DE07-6AD3-6504-E82121F7E821}"/>
                  </a:ext>
                </a:extLst>
              </p:cNvPr>
              <p:cNvCxnSpPr/>
              <p:nvPr/>
            </p:nvCxnSpPr>
            <p:spPr>
              <a:xfrm flipV="1">
                <a:off x="5575980" y="4858186"/>
                <a:ext cx="0" cy="7643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E5B7C1-8EA3-311F-7CF2-83E24F5B4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980" y="4093859"/>
                <a:ext cx="30026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E05145-53E0-D90F-EB19-FC499DCD2A00}"/>
                  </a:ext>
                </a:extLst>
              </p:cNvPr>
              <p:cNvCxnSpPr/>
              <p:nvPr/>
            </p:nvCxnSpPr>
            <p:spPr>
              <a:xfrm>
                <a:off x="5575980" y="5622513"/>
                <a:ext cx="2234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DB3D80-5BC0-E1BD-AF67-0F68EFBFF9C7}"/>
                  </a:ext>
                </a:extLst>
              </p:cNvPr>
              <p:cNvCxnSpPr/>
              <p:nvPr/>
            </p:nvCxnSpPr>
            <p:spPr>
              <a:xfrm>
                <a:off x="5751646" y="1060984"/>
                <a:ext cx="10540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0CF96EF-76BC-E0DA-2762-B8CF4F710AB4}"/>
                  </a:ext>
                </a:extLst>
              </p:cNvPr>
              <p:cNvCxnSpPr/>
              <p:nvPr/>
            </p:nvCxnSpPr>
            <p:spPr>
              <a:xfrm flipV="1">
                <a:off x="6805649" y="572373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88DE7F3-A0C8-B3DF-7139-DFE158580927}"/>
                  </a:ext>
                </a:extLst>
              </p:cNvPr>
              <p:cNvCxnSpPr/>
              <p:nvPr/>
            </p:nvCxnSpPr>
            <p:spPr>
              <a:xfrm flipV="1">
                <a:off x="6805649" y="1060984"/>
                <a:ext cx="0" cy="4886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152FD53-B5A5-FD84-0518-A2A01AE890E8}"/>
                  </a:ext>
                </a:extLst>
              </p:cNvPr>
              <p:cNvCxnSpPr/>
              <p:nvPr/>
            </p:nvCxnSpPr>
            <p:spPr>
              <a:xfrm>
                <a:off x="6805649" y="572373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D115F14-7DC7-C139-1F51-7C09A2C72439}"/>
                  </a:ext>
                </a:extLst>
              </p:cNvPr>
              <p:cNvCxnSpPr/>
              <p:nvPr/>
            </p:nvCxnSpPr>
            <p:spPr>
              <a:xfrm>
                <a:off x="6805649" y="1549595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18CE2FB-AFD7-0D3D-87A7-DDAA989013B9}"/>
                  </a:ext>
                </a:extLst>
              </p:cNvPr>
              <p:cNvCxnSpPr/>
              <p:nvPr/>
            </p:nvCxnSpPr>
            <p:spPr>
              <a:xfrm>
                <a:off x="6805649" y="1060984"/>
                <a:ext cx="10819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7F6C3F3-2D3A-6C4B-3673-4578D6300C6A}"/>
                  </a:ext>
                </a:extLst>
              </p:cNvPr>
              <p:cNvCxnSpPr/>
              <p:nvPr/>
            </p:nvCxnSpPr>
            <p:spPr>
              <a:xfrm flipV="1">
                <a:off x="8578608" y="3448196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00564FC-BAED-B86A-D1B1-B9AD465FA5F1}"/>
                  </a:ext>
                </a:extLst>
              </p:cNvPr>
              <p:cNvCxnSpPr/>
              <p:nvPr/>
            </p:nvCxnSpPr>
            <p:spPr>
              <a:xfrm flipV="1">
                <a:off x="8578608" y="4083970"/>
                <a:ext cx="0" cy="6456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ADACD2-AF46-EAFF-6D5F-20EDBD2B443A}"/>
                  </a:ext>
                </a:extLst>
              </p:cNvPr>
              <p:cNvCxnSpPr/>
              <p:nvPr/>
            </p:nvCxnSpPr>
            <p:spPr>
              <a:xfrm>
                <a:off x="8578608" y="3448196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558781B-A874-E220-927C-C0CAE0AC5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8608" y="4729633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478BAF6-3C39-9279-18C1-A2BB2B169D62}"/>
                  </a:ext>
                </a:extLst>
              </p:cNvPr>
              <p:cNvCxnSpPr/>
              <p:nvPr/>
            </p:nvCxnSpPr>
            <p:spPr>
              <a:xfrm>
                <a:off x="8578608" y="4093859"/>
                <a:ext cx="13192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291A8937-2F84-4A67-F905-BF74923F4BCD}"/>
                  </a:ext>
                </a:extLst>
              </p:cNvPr>
              <p:cNvSpPr/>
              <p:nvPr/>
            </p:nvSpPr>
            <p:spPr>
              <a:xfrm>
                <a:off x="7104660" y="3156374"/>
                <a:ext cx="732901" cy="1883840"/>
              </a:xfrm>
              <a:prstGeom prst="arc">
                <a:avLst>
                  <a:gd name="adj1" fmla="val 16162685"/>
                  <a:gd name="adj2" fmla="val 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50B63D-5C25-F3C1-79DE-9F014A22A28B}"/>
                  </a:ext>
                </a:extLst>
              </p:cNvPr>
              <p:cNvSpPr txBox="1"/>
              <p:nvPr/>
            </p:nvSpPr>
            <p:spPr>
              <a:xfrm>
                <a:off x="7830275" y="5387694"/>
                <a:ext cx="124517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Ciliates, etc.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4BA79-21F5-5147-3B35-83E0B6724CAA}"/>
                  </a:ext>
                </a:extLst>
              </p:cNvPr>
              <p:cNvSpPr txBox="1"/>
              <p:nvPr/>
            </p:nvSpPr>
            <p:spPr>
              <a:xfrm>
                <a:off x="7804318" y="2335819"/>
                <a:ext cx="179506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Oomycetes, etc.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8DDBC2-5F71-CA2D-EE69-625DA5022C78}"/>
                  </a:ext>
                </a:extLst>
              </p:cNvPr>
              <p:cNvSpPr txBox="1"/>
              <p:nvPr/>
            </p:nvSpPr>
            <p:spPr>
              <a:xfrm>
                <a:off x="3811353" y="365991"/>
                <a:ext cx="14437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Rhodophyta Endosymbiosis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AE74FD-CE70-916D-ACA1-8E97A205953D}"/>
                  </a:ext>
                </a:extLst>
              </p:cNvPr>
              <p:cNvSpPr txBox="1"/>
              <p:nvPr/>
            </p:nvSpPr>
            <p:spPr>
              <a:xfrm>
                <a:off x="6363614" y="2983906"/>
                <a:ext cx="1195915" cy="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Stramenopile</a:t>
                </a:r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Endosymbiosis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82C230-F763-0242-F6B6-96F767635EA2}"/>
                  </a:ext>
                </a:extLst>
              </p:cNvPr>
              <p:cNvSpPr txBox="1"/>
              <p:nvPr/>
            </p:nvSpPr>
            <p:spPr>
              <a:xfrm>
                <a:off x="9897857" y="3263531"/>
                <a:ext cx="1975381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Dinophyceae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7DFD69-73AD-20D8-0AE3-10B8952861F5}"/>
                  </a:ext>
                </a:extLst>
              </p:cNvPr>
              <p:cNvSpPr txBox="1"/>
              <p:nvPr/>
            </p:nvSpPr>
            <p:spPr>
              <a:xfrm>
                <a:off x="9897857" y="3901630"/>
                <a:ext cx="1975383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Chromera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Vitrella</a:t>
                </a:r>
                <a:endParaRPr lang="en-US" sz="1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FC6324-32F4-C3A9-6427-301AC338BC1A}"/>
                  </a:ext>
                </a:extLst>
              </p:cNvPr>
              <p:cNvSpPr txBox="1"/>
              <p:nvPr/>
            </p:nvSpPr>
            <p:spPr>
              <a:xfrm>
                <a:off x="9897855" y="4539729"/>
                <a:ext cx="1975382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Apicomplexa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09E7BC2-5C2E-09B5-7939-9156555A13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6478" y="2540776"/>
                <a:ext cx="3114313" cy="930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4A0167-1376-7855-2882-67AE7A13F61B}"/>
                  </a:ext>
                </a:extLst>
              </p:cNvPr>
              <p:cNvSpPr txBox="1"/>
              <p:nvPr/>
            </p:nvSpPr>
            <p:spPr>
              <a:xfrm>
                <a:off x="7887573" y="387707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Bacillariophyta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40AD45-40CC-CE46-4422-C508BF79B494}"/>
                  </a:ext>
                </a:extLst>
              </p:cNvPr>
              <p:cNvSpPr txBox="1"/>
              <p:nvPr/>
            </p:nvSpPr>
            <p:spPr>
              <a:xfrm>
                <a:off x="7887573" y="859194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PX Clade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1998A5-FA55-9AAC-D2B8-9B2CA879782C}"/>
                  </a:ext>
                </a:extLst>
              </p:cNvPr>
              <p:cNvSpPr txBox="1"/>
              <p:nvPr/>
            </p:nvSpPr>
            <p:spPr>
              <a:xfrm>
                <a:off x="7887573" y="1347806"/>
                <a:ext cx="1854394" cy="3850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Eustigmatales</a:t>
                </a:r>
                <a:r>
                  <a: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AFA18B-6B14-FBA5-EF8F-9D3B6D494085}"/>
                  </a:ext>
                </a:extLst>
              </p:cNvPr>
              <p:cNvSpPr txBox="1"/>
              <p:nvPr/>
            </p:nvSpPr>
            <p:spPr>
              <a:xfrm>
                <a:off x="3307432" y="4570508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Alveolata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E1E8DC-8105-C143-C3F3-59DD820297BA}"/>
                  </a:ext>
                </a:extLst>
              </p:cNvPr>
              <p:cNvSpPr txBox="1"/>
              <p:nvPr/>
            </p:nvSpPr>
            <p:spPr>
              <a:xfrm>
                <a:off x="3263209" y="1539085"/>
                <a:ext cx="1795061" cy="33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Stramenopila</a:t>
                </a:r>
                <a:endParaRPr lang="en-US" sz="8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8B6F0A-5E8F-2A7A-B107-B2931836F654}"/>
                  </a:ext>
                </a:extLst>
              </p:cNvPr>
              <p:cNvSpPr txBox="1"/>
              <p:nvPr/>
            </p:nvSpPr>
            <p:spPr>
              <a:xfrm>
                <a:off x="331287" y="2815244"/>
                <a:ext cx="3003211" cy="52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700214F5-4676-1196-A058-2C45AC188BDF}"/>
                  </a:ext>
                </a:extLst>
              </p:cNvPr>
              <p:cNvSpPr/>
              <p:nvPr/>
            </p:nvSpPr>
            <p:spPr>
              <a:xfrm>
                <a:off x="8836850" y="4722095"/>
                <a:ext cx="914400" cy="1904945"/>
              </a:xfrm>
              <a:prstGeom prst="arc">
                <a:avLst>
                  <a:gd name="adj1" fmla="val 16200000"/>
                  <a:gd name="adj2" fmla="val 77605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889D90D-BD48-53A5-61D5-E7AC135496F4}"/>
                  </a:ext>
                </a:extLst>
              </p:cNvPr>
              <p:cNvSpPr txBox="1"/>
              <p:nvPr/>
            </p:nvSpPr>
            <p:spPr>
              <a:xfrm>
                <a:off x="8910166" y="5774445"/>
                <a:ext cx="1975381" cy="33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Photoautorophy Loss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11F9F6-FA76-29A1-F997-2E902EB9D13D}"/>
                  </a:ext>
                </a:extLst>
              </p:cNvPr>
              <p:cNvSpPr txBox="1"/>
              <p:nvPr/>
            </p:nvSpPr>
            <p:spPr>
              <a:xfrm>
                <a:off x="-1037294" y="-578483"/>
                <a:ext cx="2867075" cy="20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SARs gain of plastids and the losses of TOR Complexes</a:t>
                </a: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FC16AC2-6BB6-AE0D-AA98-C9F08C5AA5C5}"/>
                  </a:ext>
                </a:extLst>
              </p:cNvPr>
              <p:cNvSpPr/>
              <p:nvPr/>
            </p:nvSpPr>
            <p:spPr>
              <a:xfrm>
                <a:off x="9238232" y="4673216"/>
                <a:ext cx="100604" cy="104559"/>
              </a:xfrm>
              <a:prstGeom prst="ellipse">
                <a:avLst/>
              </a:prstGeom>
              <a:solidFill>
                <a:srgbClr val="C000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D45405F-DCAA-CA5B-1FA2-97B1657E9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357" y="3094055"/>
              <a:ext cx="0" cy="20469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361A30-2F55-A5B5-83E9-78B4B6767F84}"/>
                </a:ext>
              </a:extLst>
            </p:cNvPr>
            <p:cNvGrpSpPr/>
            <p:nvPr/>
          </p:nvGrpSpPr>
          <p:grpSpPr>
            <a:xfrm>
              <a:off x="2429174" y="4122246"/>
              <a:ext cx="3445413" cy="2718721"/>
              <a:chOff x="28293" y="2795859"/>
              <a:chExt cx="6560971" cy="465136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F2670-1EA5-2C71-152E-B5A986B07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8" y="4505691"/>
                <a:ext cx="2114986" cy="0"/>
              </a:xfrm>
              <a:prstGeom prst="line">
                <a:avLst/>
              </a:prstGeom>
              <a:ln w="254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8D966F-B3BC-9834-B427-DE15DAB15052}"/>
                  </a:ext>
                </a:extLst>
              </p:cNvPr>
              <p:cNvCxnSpPr/>
              <p:nvPr/>
            </p:nvCxnSpPr>
            <p:spPr>
              <a:xfrm flipV="1">
                <a:off x="2204564" y="3472628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5F95CC3-5CED-D725-3958-DCF83766A34D}"/>
                  </a:ext>
                </a:extLst>
              </p:cNvPr>
              <p:cNvCxnSpPr/>
              <p:nvPr/>
            </p:nvCxnSpPr>
            <p:spPr>
              <a:xfrm flipV="1">
                <a:off x="2204564" y="4496381"/>
                <a:ext cx="0" cy="103306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70F878D-A5C7-9473-0C6B-965116472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4" y="3472628"/>
                <a:ext cx="1229671" cy="93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D567C3-4126-39E8-9D5F-07B477A77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563" y="5515479"/>
                <a:ext cx="4384701" cy="139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191F7-E7FC-8727-2AB5-4E57ED1B6147}"/>
                  </a:ext>
                </a:extLst>
              </p:cNvPr>
              <p:cNvSpPr txBox="1"/>
              <p:nvPr/>
            </p:nvSpPr>
            <p:spPr>
              <a:xfrm>
                <a:off x="28293" y="4174062"/>
                <a:ext cx="1890409" cy="36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572529-F9EA-C223-DA64-4A2BBA3C9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2980525"/>
                <a:ext cx="0" cy="6229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4BBB4-FE4F-3BF7-57BD-FC75AE268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4235" y="3581974"/>
                <a:ext cx="0" cy="5432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A7FCB6F-A091-A9D4-86FF-B5382E71A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2990848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43C96A-3CBF-6E39-A08E-074D736CB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235" y="4118889"/>
                <a:ext cx="1165686" cy="63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19A59B-ADA0-0B74-6B94-EA2FB4AA1A8A}"/>
                  </a:ext>
                </a:extLst>
              </p:cNvPr>
              <p:cNvSpPr txBox="1"/>
              <p:nvPr/>
            </p:nvSpPr>
            <p:spPr>
              <a:xfrm>
                <a:off x="4608616" y="279585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Granofilosa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1BC328-DF40-75BC-7114-97C5799ABD61}"/>
                  </a:ext>
                </a:extLst>
              </p:cNvPr>
              <p:cNvSpPr txBox="1"/>
              <p:nvPr/>
            </p:nvSpPr>
            <p:spPr>
              <a:xfrm>
                <a:off x="4608616" y="3937109"/>
                <a:ext cx="1890409" cy="4212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Chlorarachnea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08F63A86-8540-C225-68F5-F176260B5BF7}"/>
                  </a:ext>
                </a:extLst>
              </p:cNvPr>
              <p:cNvSpPr/>
              <p:nvPr/>
            </p:nvSpPr>
            <p:spPr>
              <a:xfrm>
                <a:off x="3680840" y="4125270"/>
                <a:ext cx="582843" cy="3321954"/>
              </a:xfrm>
              <a:prstGeom prst="arc">
                <a:avLst>
                  <a:gd name="adj1" fmla="val 16200000"/>
                  <a:gd name="adj2" fmla="val 17009558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3D7A7C-5CF4-FA25-6C0E-8EF0398DA370}"/>
                  </a:ext>
                </a:extLst>
              </p:cNvPr>
              <p:cNvSpPr txBox="1"/>
              <p:nvPr/>
            </p:nvSpPr>
            <p:spPr>
              <a:xfrm>
                <a:off x="3318478" y="4738184"/>
                <a:ext cx="1890409" cy="57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B7755F-349A-BDCE-FAA8-8E6228114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2361" y="3094055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8CDD7C-23C2-7AF8-B161-CCD69D3D75A2}"/>
                </a:ext>
              </a:extLst>
            </p:cNvPr>
            <p:cNvSpPr txBox="1"/>
            <p:nvPr/>
          </p:nvSpPr>
          <p:spPr>
            <a:xfrm>
              <a:off x="7764252" y="4186154"/>
              <a:ext cx="1159045" cy="33855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and TORC2 Lost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89A33C-6683-150B-36C5-DB67011CD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7122" y="3649904"/>
              <a:ext cx="521414" cy="11116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E5B365-EE6B-BBB5-8A7D-924BB691A799}"/>
                </a:ext>
              </a:extLst>
            </p:cNvPr>
            <p:cNvSpPr txBox="1"/>
            <p:nvPr/>
          </p:nvSpPr>
          <p:spPr>
            <a:xfrm>
              <a:off x="6309949" y="4767744"/>
              <a:ext cx="698229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TORC1 Lost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FB9A94A-1440-B872-CEE8-45650CFF701E}"/>
                </a:ext>
              </a:extLst>
            </p:cNvPr>
            <p:cNvCxnSpPr/>
            <p:nvPr/>
          </p:nvCxnSpPr>
          <p:spPr>
            <a:xfrm flipH="1">
              <a:off x="6980153" y="247944"/>
              <a:ext cx="1647316" cy="118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5F98EB-7B94-FE15-6D23-C22AA852FE5E}"/>
                </a:ext>
              </a:extLst>
            </p:cNvPr>
            <p:cNvSpPr txBox="1"/>
            <p:nvPr/>
          </p:nvSpPr>
          <p:spPr>
            <a:xfrm>
              <a:off x="8613510" y="119819"/>
              <a:ext cx="750402" cy="215444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TORC2 Lost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7CE77E5-7137-B39C-4652-BAB35B61B763}"/>
                </a:ext>
              </a:extLst>
            </p:cNvPr>
            <p:cNvSpPr txBox="1"/>
            <p:nvPr/>
          </p:nvSpPr>
          <p:spPr>
            <a:xfrm>
              <a:off x="5890813" y="5588752"/>
              <a:ext cx="992725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Endomyxa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33E6272-013E-D004-B18A-1365FDC3C00F}"/>
              </a:ext>
            </a:extLst>
          </p:cNvPr>
          <p:cNvSpPr txBox="1"/>
          <p:nvPr/>
        </p:nvSpPr>
        <p:spPr>
          <a:xfrm>
            <a:off x="0" y="0"/>
            <a:ext cx="331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of Plastids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868DFE-ADCF-8440-502D-9AC099D6009E}"/>
              </a:ext>
            </a:extLst>
          </p:cNvPr>
          <p:cNvGrpSpPr/>
          <p:nvPr/>
        </p:nvGrpSpPr>
        <p:grpSpPr>
          <a:xfrm>
            <a:off x="1061785" y="1298917"/>
            <a:ext cx="7696808" cy="4260166"/>
            <a:chOff x="1655098" y="841789"/>
            <a:chExt cx="7696808" cy="42601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DFDE8E-710B-3C7D-C20C-35A8659BD1D6}"/>
                </a:ext>
              </a:extLst>
            </p:cNvPr>
            <p:cNvGrpSpPr/>
            <p:nvPr/>
          </p:nvGrpSpPr>
          <p:grpSpPr>
            <a:xfrm>
              <a:off x="1655098" y="841789"/>
              <a:ext cx="7696808" cy="4260166"/>
              <a:chOff x="0" y="1672427"/>
              <a:chExt cx="7696808" cy="42601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2624A89-E223-BA37-CF7E-1485FD7210B9}"/>
                  </a:ext>
                </a:extLst>
              </p:cNvPr>
              <p:cNvGrpSpPr/>
              <p:nvPr/>
            </p:nvGrpSpPr>
            <p:grpSpPr>
              <a:xfrm>
                <a:off x="0" y="3313229"/>
                <a:ext cx="7475744" cy="2612920"/>
                <a:chOff x="89578" y="2980525"/>
                <a:chExt cx="7429204" cy="254891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81265609-3ECF-C3A0-95E1-98A9E7FD7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8D5C1D0-D96B-F2E1-8D4B-45B03E9F72E4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3DC5726-256B-4B76-B107-2C71A645B46F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668B75C-5784-626A-4E87-FCCC799B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3E14182-B82D-03BF-A72A-0B91DA6CC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531421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9CF38B-C30B-6039-451E-10864597B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3AA4516-6F42-BC96-94E1-3D38597E3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A9FA7F-E461-4CF3-6EA8-B8CA0EA3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572665" cy="1375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2F5E5AE-0263-BD4B-AB65-743E5494F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2595C7-4DB9-94BB-6EB6-0EEDDCCF5DB7}"/>
                  </a:ext>
                </a:extLst>
              </p:cNvPr>
              <p:cNvSpPr txBox="1"/>
              <p:nvPr/>
            </p:nvSpPr>
            <p:spPr>
              <a:xfrm>
                <a:off x="4538597" y="4374871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Eutetramitia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2C3643-D348-555F-9465-56FC18BCCC69}"/>
                  </a:ext>
                </a:extLst>
              </p:cNvPr>
              <p:cNvSpPr txBox="1"/>
              <p:nvPr/>
            </p:nvSpPr>
            <p:spPr>
              <a:xfrm>
                <a:off x="6232475" y="2607443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Euglenophyceae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77EDBC3-5ECE-9919-0F75-A271DE21B98D}"/>
                  </a:ext>
                </a:extLst>
              </p:cNvPr>
              <p:cNvSpPr/>
              <p:nvPr/>
            </p:nvSpPr>
            <p:spPr>
              <a:xfrm>
                <a:off x="4807378" y="1789500"/>
                <a:ext cx="787577" cy="1892500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1C5912-1D78-E0EE-B4D0-54DD5B2EE26E}"/>
                  </a:ext>
                </a:extLst>
              </p:cNvPr>
              <p:cNvSpPr txBox="1"/>
              <p:nvPr/>
            </p:nvSpPr>
            <p:spPr>
              <a:xfrm>
                <a:off x="3868786" y="1672427"/>
                <a:ext cx="1444888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 Endosymbiosis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FC1472-D066-59EE-D036-238784669A33}"/>
                  </a:ext>
                </a:extLst>
              </p:cNvPr>
              <p:cNvSpPr txBox="1"/>
              <p:nvPr/>
            </p:nvSpPr>
            <p:spPr>
              <a:xfrm>
                <a:off x="2259097" y="3632548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F351A2-D0ED-E601-A053-B72AC7588B50}"/>
                  </a:ext>
                </a:extLst>
              </p:cNvPr>
              <p:cNvSpPr txBox="1"/>
              <p:nvPr/>
            </p:nvSpPr>
            <p:spPr>
              <a:xfrm>
                <a:off x="2353133" y="5717149"/>
                <a:ext cx="787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104459-0757-9FD5-8041-F50DE26242C5}"/>
                  </a:ext>
                </a:extLst>
              </p:cNvPr>
              <p:cNvSpPr txBox="1"/>
              <p:nvPr/>
            </p:nvSpPr>
            <p:spPr>
              <a:xfrm>
                <a:off x="283373" y="4557256"/>
                <a:ext cx="206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Heterotrophic Ancestor</a:t>
                </a:r>
              </a:p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 Present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CF-8A2A-D531-4337-0F8800B38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224" y="1868630"/>
              <a:ext cx="0" cy="12305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6A160F-6BD6-1329-AC9E-F198AA22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24" y="18819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2367B7-31A9-BC6E-EC24-7EA80DF9EA55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02" y="3088310"/>
              <a:ext cx="1284349" cy="7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BB7B9B-A01B-E7E6-5E7B-102975E97F76}"/>
                </a:ext>
              </a:extLst>
            </p:cNvPr>
            <p:cNvSpPr txBox="1"/>
            <p:nvPr/>
          </p:nvSpPr>
          <p:spPr>
            <a:xfrm>
              <a:off x="7887572" y="2946074"/>
              <a:ext cx="1464333" cy="2462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Kinetoplastea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87CF20-FC2A-B3C4-8660-CDAAFE447BD3}"/>
              </a:ext>
            </a:extLst>
          </p:cNvPr>
          <p:cNvCxnSpPr>
            <a:cxnSpLocks/>
          </p:cNvCxnSpPr>
          <p:nvPr/>
        </p:nvCxnSpPr>
        <p:spPr>
          <a:xfrm>
            <a:off x="89578" y="4505691"/>
            <a:ext cx="211498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C7EA37-26E5-B968-5D2A-AE4A9A69B507}"/>
              </a:ext>
            </a:extLst>
          </p:cNvPr>
          <p:cNvCxnSpPr/>
          <p:nvPr/>
        </p:nvCxnSpPr>
        <p:spPr>
          <a:xfrm flipV="1">
            <a:off x="2204564" y="3472628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BA5C8-06F2-7810-F063-A4569D3EE9A7}"/>
              </a:ext>
            </a:extLst>
          </p:cNvPr>
          <p:cNvCxnSpPr/>
          <p:nvPr/>
        </p:nvCxnSpPr>
        <p:spPr>
          <a:xfrm flipV="1">
            <a:off x="2204564" y="4496381"/>
            <a:ext cx="0" cy="1033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5BABF-5B58-13FC-ED4C-FD2B6C0B8E1E}"/>
              </a:ext>
            </a:extLst>
          </p:cNvPr>
          <p:cNvCxnSpPr>
            <a:cxnSpLocks/>
          </p:cNvCxnSpPr>
          <p:nvPr/>
        </p:nvCxnSpPr>
        <p:spPr>
          <a:xfrm>
            <a:off x="2204564" y="3472628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C6338-B091-4883-6835-D406DACEDAFC}"/>
              </a:ext>
            </a:extLst>
          </p:cNvPr>
          <p:cNvCxnSpPr>
            <a:cxnSpLocks/>
          </p:cNvCxnSpPr>
          <p:nvPr/>
        </p:nvCxnSpPr>
        <p:spPr>
          <a:xfrm>
            <a:off x="2204563" y="5515479"/>
            <a:ext cx="2052165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20177-D035-96B6-B7DF-A1FDD584BC57}"/>
              </a:ext>
            </a:extLst>
          </p:cNvPr>
          <p:cNvCxnSpPr>
            <a:cxnSpLocks/>
          </p:cNvCxnSpPr>
          <p:nvPr/>
        </p:nvCxnSpPr>
        <p:spPr>
          <a:xfrm flipV="1">
            <a:off x="3434234" y="2799040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E19D1-47FB-A783-76BD-FA4264325245}"/>
              </a:ext>
            </a:extLst>
          </p:cNvPr>
          <p:cNvCxnSpPr>
            <a:cxnSpLocks/>
          </p:cNvCxnSpPr>
          <p:nvPr/>
        </p:nvCxnSpPr>
        <p:spPr>
          <a:xfrm flipV="1">
            <a:off x="3434234" y="3481938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99A4A-08FB-C3C0-7FD0-1BF156D2D8FE}"/>
              </a:ext>
            </a:extLst>
          </p:cNvPr>
          <p:cNvCxnSpPr>
            <a:cxnSpLocks/>
          </p:cNvCxnSpPr>
          <p:nvPr/>
        </p:nvCxnSpPr>
        <p:spPr>
          <a:xfrm>
            <a:off x="3434233" y="2801370"/>
            <a:ext cx="1229671" cy="9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F45793-B3DB-291D-C438-E1B720EC296E}"/>
              </a:ext>
            </a:extLst>
          </p:cNvPr>
          <p:cNvCxnSpPr>
            <a:cxnSpLocks/>
          </p:cNvCxnSpPr>
          <p:nvPr/>
        </p:nvCxnSpPr>
        <p:spPr>
          <a:xfrm>
            <a:off x="3434233" y="4147949"/>
            <a:ext cx="1229671" cy="931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D8D95F-A89C-2583-E2FB-34280AE3338B}"/>
              </a:ext>
            </a:extLst>
          </p:cNvPr>
          <p:cNvCxnSpPr>
            <a:cxnSpLocks/>
          </p:cNvCxnSpPr>
          <p:nvPr/>
        </p:nvCxnSpPr>
        <p:spPr>
          <a:xfrm flipV="1">
            <a:off x="4663904" y="2123127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4D6A3-7300-C027-3849-5770A47BD5ED}"/>
              </a:ext>
            </a:extLst>
          </p:cNvPr>
          <p:cNvCxnSpPr>
            <a:cxnSpLocks/>
          </p:cNvCxnSpPr>
          <p:nvPr/>
        </p:nvCxnSpPr>
        <p:spPr>
          <a:xfrm flipV="1">
            <a:off x="4663903" y="2806025"/>
            <a:ext cx="0" cy="682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48DB9C-922E-304F-93DC-5BA45E3B84E8}"/>
              </a:ext>
            </a:extLst>
          </p:cNvPr>
          <p:cNvCxnSpPr>
            <a:cxnSpLocks/>
          </p:cNvCxnSpPr>
          <p:nvPr/>
        </p:nvCxnSpPr>
        <p:spPr>
          <a:xfrm>
            <a:off x="4663903" y="2137689"/>
            <a:ext cx="15623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5B98E-C682-35B0-C6DF-6265DB3AD39B}"/>
              </a:ext>
            </a:extLst>
          </p:cNvPr>
          <p:cNvCxnSpPr>
            <a:cxnSpLocks/>
          </p:cNvCxnSpPr>
          <p:nvPr/>
        </p:nvCxnSpPr>
        <p:spPr>
          <a:xfrm>
            <a:off x="4663903" y="3481938"/>
            <a:ext cx="1648488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2212B82-18DC-D859-E874-03DE532B8EB5}"/>
              </a:ext>
            </a:extLst>
          </p:cNvPr>
          <p:cNvSpPr txBox="1"/>
          <p:nvPr/>
        </p:nvSpPr>
        <p:spPr>
          <a:xfrm>
            <a:off x="676517" y="423096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B564AF-CA98-7C5D-FC49-90DFFD846AE6}"/>
              </a:ext>
            </a:extLst>
          </p:cNvPr>
          <p:cNvSpPr txBox="1"/>
          <p:nvPr/>
        </p:nvSpPr>
        <p:spPr>
          <a:xfrm>
            <a:off x="2194150" y="5254723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Retaria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50416A-7267-529F-275C-453EC5F6CDAC}"/>
              </a:ext>
            </a:extLst>
          </p:cNvPr>
          <p:cNvSpPr txBox="1"/>
          <p:nvPr/>
        </p:nvSpPr>
        <p:spPr>
          <a:xfrm>
            <a:off x="2158659" y="320721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Cercozoa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D589B-E53C-C2AF-260C-C8A677C888A3}"/>
              </a:ext>
            </a:extLst>
          </p:cNvPr>
          <p:cNvSpPr txBox="1"/>
          <p:nvPr/>
        </p:nvSpPr>
        <p:spPr>
          <a:xfrm>
            <a:off x="3416808" y="3890137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Endomyxa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6E0EB-A1C7-BF15-7DF6-EFC32D29CD62}"/>
              </a:ext>
            </a:extLst>
          </p:cNvPr>
          <p:cNvSpPr txBox="1"/>
          <p:nvPr/>
        </p:nvSpPr>
        <p:spPr>
          <a:xfrm>
            <a:off x="3416807" y="2556879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Filosa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4DF18-9EA8-667F-65EB-9F984A13D883}"/>
              </a:ext>
            </a:extLst>
          </p:cNvPr>
          <p:cNvSpPr txBox="1"/>
          <p:nvPr/>
        </p:nvSpPr>
        <p:spPr>
          <a:xfrm>
            <a:off x="4637806" y="3211462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Monadofilosa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B9639-05EE-07D7-DCC6-4074E14E090B}"/>
              </a:ext>
            </a:extLst>
          </p:cNvPr>
          <p:cNvSpPr txBox="1"/>
          <p:nvPr/>
        </p:nvSpPr>
        <p:spPr>
          <a:xfrm>
            <a:off x="4637805" y="1878204"/>
            <a:ext cx="189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Reticulofilosa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8FED4-9853-636F-0254-EC8CA4968926}"/>
              </a:ext>
            </a:extLst>
          </p:cNvPr>
          <p:cNvCxnSpPr>
            <a:cxnSpLocks/>
          </p:cNvCxnSpPr>
          <p:nvPr/>
        </p:nvCxnSpPr>
        <p:spPr>
          <a:xfrm flipV="1">
            <a:off x="6226296" y="1514693"/>
            <a:ext cx="0" cy="6229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3C5A82-F087-20D9-60F5-CBADDDC080DF}"/>
              </a:ext>
            </a:extLst>
          </p:cNvPr>
          <p:cNvCxnSpPr>
            <a:cxnSpLocks/>
          </p:cNvCxnSpPr>
          <p:nvPr/>
        </p:nvCxnSpPr>
        <p:spPr>
          <a:xfrm flipV="1">
            <a:off x="6226296" y="2116142"/>
            <a:ext cx="0" cy="543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35790-01BE-4902-B545-29804A0CBECD}"/>
              </a:ext>
            </a:extLst>
          </p:cNvPr>
          <p:cNvCxnSpPr>
            <a:cxnSpLocks/>
          </p:cNvCxnSpPr>
          <p:nvPr/>
        </p:nvCxnSpPr>
        <p:spPr>
          <a:xfrm>
            <a:off x="6226296" y="1525016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2FB5E-15EC-95DA-A676-F5E9B611E835}"/>
              </a:ext>
            </a:extLst>
          </p:cNvPr>
          <p:cNvCxnSpPr>
            <a:cxnSpLocks/>
          </p:cNvCxnSpPr>
          <p:nvPr/>
        </p:nvCxnSpPr>
        <p:spPr>
          <a:xfrm>
            <a:off x="6226296" y="2653057"/>
            <a:ext cx="1165686" cy="6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B557B-B05F-3CD8-58FA-9EAA0D920A14}"/>
              </a:ext>
            </a:extLst>
          </p:cNvPr>
          <p:cNvSpPr txBox="1"/>
          <p:nvPr/>
        </p:nvSpPr>
        <p:spPr>
          <a:xfrm>
            <a:off x="7400676" y="133002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Granofilosa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B78AE7-07AA-2EF1-6D81-3F4979D127A5}"/>
              </a:ext>
            </a:extLst>
          </p:cNvPr>
          <p:cNvSpPr txBox="1"/>
          <p:nvPr/>
        </p:nvSpPr>
        <p:spPr>
          <a:xfrm>
            <a:off x="7400677" y="2471277"/>
            <a:ext cx="18904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Chlorarachnea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1287CB1-7AC5-6710-54F6-447146B8A543}"/>
              </a:ext>
            </a:extLst>
          </p:cNvPr>
          <p:cNvSpPr/>
          <p:nvPr/>
        </p:nvSpPr>
        <p:spPr>
          <a:xfrm>
            <a:off x="6472901" y="2659438"/>
            <a:ext cx="582843" cy="3321954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542B60-7E7A-F6E7-BD61-57A2E7937BEF}"/>
              </a:ext>
            </a:extLst>
          </p:cNvPr>
          <p:cNvSpPr txBox="1"/>
          <p:nvPr/>
        </p:nvSpPr>
        <p:spPr>
          <a:xfrm>
            <a:off x="6110539" y="4320415"/>
            <a:ext cx="189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 Endosymbiosis</a:t>
            </a:r>
          </a:p>
        </p:txBody>
      </p:sp>
    </p:spTree>
    <p:extLst>
      <p:ext uri="{BB962C8B-B14F-4D97-AF65-F5344CB8AC3E}">
        <p14:creationId xmlns:p14="http://schemas.microsoft.com/office/powerpoint/2010/main" val="66730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CB1DE-EF06-ACC7-4D09-CFC51B3E6043}"/>
              </a:ext>
            </a:extLst>
          </p:cNvPr>
          <p:cNvSpPr/>
          <p:nvPr/>
        </p:nvSpPr>
        <p:spPr>
          <a:xfrm>
            <a:off x="1256428" y="1095884"/>
            <a:ext cx="2198748" cy="53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F8171-AB72-05E7-2940-C09CD29DAF43}"/>
              </a:ext>
            </a:extLst>
          </p:cNvPr>
          <p:cNvSpPr/>
          <p:nvPr/>
        </p:nvSpPr>
        <p:spPr>
          <a:xfrm>
            <a:off x="3607576" y="1095884"/>
            <a:ext cx="1829963" cy="53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7087A-CD99-12F2-BB6D-6E7B87298412}"/>
              </a:ext>
            </a:extLst>
          </p:cNvPr>
          <p:cNvSpPr/>
          <p:nvPr/>
        </p:nvSpPr>
        <p:spPr>
          <a:xfrm>
            <a:off x="5565509" y="1095883"/>
            <a:ext cx="1065635" cy="5304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RasGEF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8C175-5748-1F70-2847-31F107D67157}"/>
              </a:ext>
            </a:extLst>
          </p:cNvPr>
          <p:cNvSpPr/>
          <p:nvPr/>
        </p:nvSpPr>
        <p:spPr>
          <a:xfrm>
            <a:off x="6981319" y="1095883"/>
            <a:ext cx="1513527" cy="5304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EF4F2-1A32-43AA-54AD-C73802046323}"/>
              </a:ext>
            </a:extLst>
          </p:cNvPr>
          <p:cNvSpPr/>
          <p:nvPr/>
        </p:nvSpPr>
        <p:spPr>
          <a:xfrm>
            <a:off x="8710068" y="1095883"/>
            <a:ext cx="1983526" cy="53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 Phosphorylation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EB210-ABC4-31F4-FC1E-52F30FF93D2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55176" y="136113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AE0BB-8FB1-11CD-408B-05539251B7C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37539" y="1361129"/>
            <a:ext cx="12797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18B384-A5F4-06E3-47E6-C456D26EB4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31144" y="1361129"/>
            <a:ext cx="350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7DCEA-348F-8CBF-069E-C57E3729F04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94846" y="1361129"/>
            <a:ext cx="215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5F8A2-0346-C05A-6D00-16C9F0DF6890}"/>
              </a:ext>
            </a:extLst>
          </p:cNvPr>
          <p:cNvSpPr txBox="1"/>
          <p:nvPr/>
        </p:nvSpPr>
        <p:spPr>
          <a:xfrm>
            <a:off x="935342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1C6B-A3D0-9AB4-D0A2-69EB974D4137}"/>
              </a:ext>
            </a:extLst>
          </p:cNvPr>
          <p:cNvSpPr txBox="1"/>
          <p:nvPr/>
        </p:nvSpPr>
        <p:spPr>
          <a:xfrm>
            <a:off x="3182369" y="736713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EF2BD-61EA-F375-8DAF-A4061933A035}"/>
              </a:ext>
            </a:extLst>
          </p:cNvPr>
          <p:cNvSpPr txBox="1"/>
          <p:nvPr/>
        </p:nvSpPr>
        <p:spPr>
          <a:xfrm>
            <a:off x="3531376" y="1670156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83927-56A1-92A5-B647-874C082F1D78}"/>
              </a:ext>
            </a:extLst>
          </p:cNvPr>
          <p:cNvSpPr txBox="1"/>
          <p:nvPr/>
        </p:nvSpPr>
        <p:spPr>
          <a:xfrm>
            <a:off x="5147862" y="165777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A962-DBBF-0D79-0B40-5EEC29D94E22}"/>
              </a:ext>
            </a:extLst>
          </p:cNvPr>
          <p:cNvSpPr txBox="1"/>
          <p:nvPr/>
        </p:nvSpPr>
        <p:spPr>
          <a:xfrm>
            <a:off x="5437538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F2F2-1178-6C69-5BBE-218697C9CDB7}"/>
              </a:ext>
            </a:extLst>
          </p:cNvPr>
          <p:cNvSpPr txBox="1"/>
          <p:nvPr/>
        </p:nvSpPr>
        <p:spPr>
          <a:xfrm>
            <a:off x="6367066" y="822378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A00FE-9C49-6DD7-7A6D-C9B3BE61D09A}"/>
              </a:ext>
            </a:extLst>
          </p:cNvPr>
          <p:cNvSpPr txBox="1"/>
          <p:nvPr/>
        </p:nvSpPr>
        <p:spPr>
          <a:xfrm>
            <a:off x="6981319" y="165111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C3F5F-DAC9-42E3-C2BD-92402730F74B}"/>
              </a:ext>
            </a:extLst>
          </p:cNvPr>
          <p:cNvSpPr txBox="1"/>
          <p:nvPr/>
        </p:nvSpPr>
        <p:spPr>
          <a:xfrm>
            <a:off x="8205169" y="1648264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99B7F-7414-6F22-506A-D4D4EBF24503}"/>
              </a:ext>
            </a:extLst>
          </p:cNvPr>
          <p:cNvSpPr txBox="1"/>
          <p:nvPr/>
        </p:nvSpPr>
        <p:spPr>
          <a:xfrm>
            <a:off x="8602457" y="823652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03541-F889-486E-1180-5351EB7288A1}"/>
              </a:ext>
            </a:extLst>
          </p:cNvPr>
          <p:cNvSpPr txBox="1"/>
          <p:nvPr/>
        </p:nvSpPr>
        <p:spPr>
          <a:xfrm>
            <a:off x="10329463" y="812547"/>
            <a:ext cx="57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186BA-BBEB-A683-E301-D360B070EAC1}"/>
              </a:ext>
            </a:extLst>
          </p:cNvPr>
          <p:cNvSpPr/>
          <p:nvPr/>
        </p:nvSpPr>
        <p:spPr>
          <a:xfrm>
            <a:off x="1204077" y="2004267"/>
            <a:ext cx="7238418" cy="530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ARM-Repeats</a:t>
            </a:r>
          </a:p>
        </p:txBody>
      </p:sp>
    </p:spTree>
    <p:extLst>
      <p:ext uri="{BB962C8B-B14F-4D97-AF65-F5344CB8AC3E}">
        <p14:creationId xmlns:p14="http://schemas.microsoft.com/office/powerpoint/2010/main" val="65467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49CE7BE2-3D7A-A264-B04E-0666D28BD311}"/>
              </a:ext>
            </a:extLst>
          </p:cNvPr>
          <p:cNvSpPr/>
          <p:nvPr/>
        </p:nvSpPr>
        <p:spPr>
          <a:xfrm>
            <a:off x="4232834" y="3842792"/>
            <a:ext cx="2540643" cy="2561100"/>
          </a:xfrm>
          <a:prstGeom prst="ellipse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338C49-6341-7358-7DFB-A273207E7513}"/>
              </a:ext>
            </a:extLst>
          </p:cNvPr>
          <p:cNvSpPr/>
          <p:nvPr/>
        </p:nvSpPr>
        <p:spPr>
          <a:xfrm>
            <a:off x="964939" y="985358"/>
            <a:ext cx="2879200" cy="2744784"/>
          </a:xfrm>
          <a:prstGeom prst="ellipse">
            <a:avLst/>
          </a:prstGeom>
          <a:solidFill>
            <a:srgbClr val="13501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84930-4E17-5147-A210-E20C3EF720A1}"/>
              </a:ext>
            </a:extLst>
          </p:cNvPr>
          <p:cNvCxnSpPr>
            <a:cxnSpLocks/>
          </p:cNvCxnSpPr>
          <p:nvPr/>
        </p:nvCxnSpPr>
        <p:spPr>
          <a:xfrm flipV="1">
            <a:off x="827590" y="1755341"/>
            <a:ext cx="7922782" cy="3441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30E74-CB4F-2A6A-0A67-00D98682C573}"/>
              </a:ext>
            </a:extLst>
          </p:cNvPr>
          <p:cNvCxnSpPr>
            <a:cxnSpLocks/>
          </p:cNvCxnSpPr>
          <p:nvPr/>
        </p:nvCxnSpPr>
        <p:spPr>
          <a:xfrm>
            <a:off x="3264060" y="4126372"/>
            <a:ext cx="1522072" cy="1157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4F04FB-0D5B-474D-0657-B04B7B498BD1}"/>
              </a:ext>
            </a:extLst>
          </p:cNvPr>
          <p:cNvCxnSpPr>
            <a:cxnSpLocks/>
          </p:cNvCxnSpPr>
          <p:nvPr/>
        </p:nvCxnSpPr>
        <p:spPr>
          <a:xfrm>
            <a:off x="3640238" y="3970114"/>
            <a:ext cx="2314756" cy="106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F60FB-B1F0-4F2E-5E2E-5F5A10A12753}"/>
              </a:ext>
            </a:extLst>
          </p:cNvPr>
          <p:cNvCxnSpPr/>
          <p:nvPr/>
        </p:nvCxnSpPr>
        <p:spPr>
          <a:xfrm flipV="1">
            <a:off x="1950334" y="3463722"/>
            <a:ext cx="520861" cy="12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0D334E-B4E4-4B42-7084-2BE4E73EAEE3}"/>
              </a:ext>
            </a:extLst>
          </p:cNvPr>
          <p:cNvCxnSpPr/>
          <p:nvPr/>
        </p:nvCxnSpPr>
        <p:spPr>
          <a:xfrm flipH="1" flipV="1">
            <a:off x="1953227" y="2268636"/>
            <a:ext cx="590309" cy="1009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128FDF-662E-63C3-6B1A-1BCB195B884B}"/>
              </a:ext>
            </a:extLst>
          </p:cNvPr>
          <p:cNvCxnSpPr>
            <a:cxnSpLocks/>
          </p:cNvCxnSpPr>
          <p:nvPr/>
        </p:nvCxnSpPr>
        <p:spPr>
          <a:xfrm flipV="1">
            <a:off x="2471195" y="1816704"/>
            <a:ext cx="669884" cy="165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0A656-B778-6379-96F9-536B33D10EF3}"/>
              </a:ext>
            </a:extLst>
          </p:cNvPr>
          <p:cNvCxnSpPr>
            <a:cxnSpLocks/>
          </p:cNvCxnSpPr>
          <p:nvPr/>
        </p:nvCxnSpPr>
        <p:spPr>
          <a:xfrm flipH="1" flipV="1">
            <a:off x="2324331" y="1795521"/>
            <a:ext cx="453593" cy="918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A0122-057C-1D74-CE16-1783AE5C08DE}"/>
              </a:ext>
            </a:extLst>
          </p:cNvPr>
          <p:cNvCxnSpPr>
            <a:cxnSpLocks/>
          </p:cNvCxnSpPr>
          <p:nvPr/>
        </p:nvCxnSpPr>
        <p:spPr>
          <a:xfrm flipV="1">
            <a:off x="5214395" y="1365034"/>
            <a:ext cx="382328" cy="191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627DC8-DCDA-6334-07E4-81D7BA9CA14B}"/>
              </a:ext>
            </a:extLst>
          </p:cNvPr>
          <p:cNvCxnSpPr>
            <a:cxnSpLocks/>
          </p:cNvCxnSpPr>
          <p:nvPr/>
        </p:nvCxnSpPr>
        <p:spPr>
          <a:xfrm flipH="1" flipV="1">
            <a:off x="4626980" y="2021361"/>
            <a:ext cx="708949" cy="63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15DC-6700-A93C-7F48-BABFBDE5FA5F}"/>
              </a:ext>
            </a:extLst>
          </p:cNvPr>
          <p:cNvCxnSpPr>
            <a:cxnSpLocks/>
          </p:cNvCxnSpPr>
          <p:nvPr/>
        </p:nvCxnSpPr>
        <p:spPr>
          <a:xfrm flipH="1" flipV="1">
            <a:off x="4864262" y="1594412"/>
            <a:ext cx="564265" cy="674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F58FA-EB04-459A-151C-19F4C34D14D4}"/>
              </a:ext>
            </a:extLst>
          </p:cNvPr>
          <p:cNvCxnSpPr>
            <a:cxnSpLocks/>
          </p:cNvCxnSpPr>
          <p:nvPr/>
        </p:nvCxnSpPr>
        <p:spPr>
          <a:xfrm flipV="1">
            <a:off x="7413585" y="1495191"/>
            <a:ext cx="893132" cy="831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578D7-2FF4-281A-97D8-A6A1ECE5A759}"/>
              </a:ext>
            </a:extLst>
          </p:cNvPr>
          <p:cNvCxnSpPr>
            <a:cxnSpLocks/>
          </p:cNvCxnSpPr>
          <p:nvPr/>
        </p:nvCxnSpPr>
        <p:spPr>
          <a:xfrm>
            <a:off x="7413585" y="2337856"/>
            <a:ext cx="1226916" cy="202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A60A13-B181-6174-C145-CD784F8203F8}"/>
              </a:ext>
            </a:extLst>
          </p:cNvPr>
          <p:cNvSpPr txBox="1"/>
          <p:nvPr/>
        </p:nvSpPr>
        <p:spPr>
          <a:xfrm>
            <a:off x="1297087" y="2516604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Rhodophyta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415D-C8A3-B85B-3744-09054A6296A8}"/>
              </a:ext>
            </a:extLst>
          </p:cNvPr>
          <p:cNvSpPr txBox="1"/>
          <p:nvPr/>
        </p:nvSpPr>
        <p:spPr>
          <a:xfrm>
            <a:off x="1640162" y="1935605"/>
            <a:ext cx="885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Chlorophyta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77B01-461E-9542-3592-BD8988DD3630}"/>
              </a:ext>
            </a:extLst>
          </p:cNvPr>
          <p:cNvSpPr txBox="1"/>
          <p:nvPr/>
        </p:nvSpPr>
        <p:spPr>
          <a:xfrm>
            <a:off x="2914640" y="220185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Streptophyta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8256-4004-5551-9211-7CCE7288B698}"/>
              </a:ext>
            </a:extLst>
          </p:cNvPr>
          <p:cNvSpPr txBox="1"/>
          <p:nvPr/>
        </p:nvSpPr>
        <p:spPr>
          <a:xfrm>
            <a:off x="4431837" y="4871105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Metamonada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9B8D34-BE77-4494-4F8B-E76F9BAA6F7E}"/>
              </a:ext>
            </a:extLst>
          </p:cNvPr>
          <p:cNvSpPr txBox="1"/>
          <p:nvPr/>
        </p:nvSpPr>
        <p:spPr>
          <a:xfrm>
            <a:off x="5346342" y="4514586"/>
            <a:ext cx="103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BD206-D1E4-D1E9-338B-BF91A29DF7D7}"/>
              </a:ext>
            </a:extLst>
          </p:cNvPr>
          <p:cNvSpPr/>
          <p:nvPr/>
        </p:nvSpPr>
        <p:spPr>
          <a:xfrm>
            <a:off x="3980696" y="619703"/>
            <a:ext cx="2711368" cy="2394003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06168-AEA9-95AA-DD43-2229E5E550AF}"/>
              </a:ext>
            </a:extLst>
          </p:cNvPr>
          <p:cNvSpPr txBox="1"/>
          <p:nvPr/>
        </p:nvSpPr>
        <p:spPr>
          <a:xfrm>
            <a:off x="4369445" y="2227865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Rhizaria</a:t>
            </a:r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799F08-E74C-B91B-346F-A2F15042E973}"/>
              </a:ext>
            </a:extLst>
          </p:cNvPr>
          <p:cNvSpPr txBox="1"/>
          <p:nvPr/>
        </p:nvSpPr>
        <p:spPr>
          <a:xfrm>
            <a:off x="4426799" y="1711200"/>
            <a:ext cx="962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Alveolata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C45A3-B10C-86D9-3C08-3368BDFEFA88}"/>
              </a:ext>
            </a:extLst>
          </p:cNvPr>
          <p:cNvSpPr txBox="1"/>
          <p:nvPr/>
        </p:nvSpPr>
        <p:spPr>
          <a:xfrm>
            <a:off x="5451361" y="187773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Stramenopiles</a:t>
            </a:r>
            <a:endParaRPr lang="en-US" sz="1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E6128-A97D-F354-F3EB-732F8EBED4C9}"/>
              </a:ext>
            </a:extLst>
          </p:cNvPr>
          <p:cNvSpPr/>
          <p:nvPr/>
        </p:nvSpPr>
        <p:spPr>
          <a:xfrm>
            <a:off x="6758736" y="623104"/>
            <a:ext cx="3606791" cy="3347010"/>
          </a:xfrm>
          <a:prstGeom prst="ellipse">
            <a:avLst/>
          </a:prstGeom>
          <a:solidFill>
            <a:schemeClr val="tx2">
              <a:lumMod val="90000"/>
              <a:lumOff val="1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284C8-3B96-4CEE-1E84-B93AFD61A8C7}"/>
              </a:ext>
            </a:extLst>
          </p:cNvPr>
          <p:cNvSpPr txBox="1"/>
          <p:nvPr/>
        </p:nvSpPr>
        <p:spPr>
          <a:xfrm>
            <a:off x="7563205" y="805356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Amorphea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137989-C7E0-D1D5-7267-5E68A2F06221}"/>
              </a:ext>
            </a:extLst>
          </p:cNvPr>
          <p:cNvSpPr txBox="1"/>
          <p:nvPr/>
        </p:nvSpPr>
        <p:spPr>
          <a:xfrm>
            <a:off x="4382642" y="743453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EF1871-B793-1C63-CAA9-DC21D3D0517D}"/>
              </a:ext>
            </a:extLst>
          </p:cNvPr>
          <p:cNvSpPr txBox="1"/>
          <p:nvPr/>
        </p:nvSpPr>
        <p:spPr>
          <a:xfrm>
            <a:off x="1440327" y="1386009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Archaeplastida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43472-EFFA-924E-2D90-860BFD89AA42}"/>
              </a:ext>
            </a:extLst>
          </p:cNvPr>
          <p:cNvSpPr txBox="1"/>
          <p:nvPr/>
        </p:nvSpPr>
        <p:spPr>
          <a:xfrm>
            <a:off x="4331824" y="5788515"/>
            <a:ext cx="20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Excavata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C1CEC9-22D5-7906-4986-27EB4D75944C}"/>
              </a:ext>
            </a:extLst>
          </p:cNvPr>
          <p:cNvCxnSpPr>
            <a:cxnSpLocks/>
          </p:cNvCxnSpPr>
          <p:nvPr/>
        </p:nvCxnSpPr>
        <p:spPr>
          <a:xfrm flipV="1">
            <a:off x="2047996" y="4487545"/>
            <a:ext cx="7900" cy="120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F918D0-9A74-158A-0654-2F40ADB4C191}"/>
              </a:ext>
            </a:extLst>
          </p:cNvPr>
          <p:cNvSpPr txBox="1"/>
          <p:nvPr/>
        </p:nvSpPr>
        <p:spPr>
          <a:xfrm>
            <a:off x="1337418" y="5685077"/>
            <a:ext cx="1559327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Primary Endosymbiosis</a:t>
            </a:r>
          </a:p>
          <a:p>
            <a:pPr algn="ctr"/>
            <a:r>
              <a:rPr lang="en-US" sz="1000" dirty="0"/>
              <a:t>Event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3FC4B-11FB-AE11-94D0-C56410F6B5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1208943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D79DB5-79B7-7287-8E67-9E20E671C247}"/>
              </a:ext>
            </a:extLst>
          </p:cNvPr>
          <p:cNvSpPr txBox="1"/>
          <p:nvPr/>
        </p:nvSpPr>
        <p:spPr>
          <a:xfrm>
            <a:off x="2709042" y="187638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DA35436-5D6C-6CC7-3984-4E3E8E8DB21A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426799" y="387693"/>
            <a:ext cx="522281" cy="129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183B61-BEF5-40E3-78FB-F86D5DEE990A}"/>
              </a:ext>
            </a:extLst>
          </p:cNvPr>
          <p:cNvCxnSpPr>
            <a:cxnSpLocks/>
          </p:cNvCxnSpPr>
          <p:nvPr/>
        </p:nvCxnSpPr>
        <p:spPr>
          <a:xfrm flipH="1">
            <a:off x="5604615" y="4718441"/>
            <a:ext cx="1418050" cy="32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2E1DD4-8213-3370-6D14-1CED41C2A339}"/>
              </a:ext>
            </a:extLst>
          </p:cNvPr>
          <p:cNvSpPr txBox="1"/>
          <p:nvPr/>
        </p:nvSpPr>
        <p:spPr>
          <a:xfrm>
            <a:off x="7027640" y="4412379"/>
            <a:ext cx="1717757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Secondary Endosymbiosis 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09B0C-E3BF-673D-7A02-B29DD8D457BD}"/>
              </a:ext>
            </a:extLst>
          </p:cNvPr>
          <p:cNvCxnSpPr/>
          <p:nvPr/>
        </p:nvCxnSpPr>
        <p:spPr>
          <a:xfrm>
            <a:off x="5505207" y="4831588"/>
            <a:ext cx="122676" cy="428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839AEC-4941-814F-B53B-5AF3D37489C3}"/>
              </a:ext>
            </a:extLst>
          </p:cNvPr>
          <p:cNvSpPr txBox="1"/>
          <p:nvPr/>
        </p:nvSpPr>
        <p:spPr>
          <a:xfrm>
            <a:off x="5571083" y="5127767"/>
            <a:ext cx="88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Euglena </a:t>
            </a:r>
            <a:r>
              <a:rPr lang="en-US" sz="1000" i="1" dirty="0" err="1"/>
              <a:t>gracilis</a:t>
            </a:r>
            <a:endParaRPr lang="en-US" sz="1000" i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72B39-108E-1C4C-F778-868EB6594EB0}"/>
              </a:ext>
            </a:extLst>
          </p:cNvPr>
          <p:cNvCxnSpPr>
            <a:cxnSpLocks/>
          </p:cNvCxnSpPr>
          <p:nvPr/>
        </p:nvCxnSpPr>
        <p:spPr>
          <a:xfrm flipV="1">
            <a:off x="5059694" y="1456969"/>
            <a:ext cx="235361" cy="3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08F6D-DF17-29FA-6A67-F88FC550665C}"/>
              </a:ext>
            </a:extLst>
          </p:cNvPr>
          <p:cNvCxnSpPr>
            <a:cxnSpLocks/>
          </p:cNvCxnSpPr>
          <p:nvPr/>
        </p:nvCxnSpPr>
        <p:spPr>
          <a:xfrm flipH="1" flipV="1">
            <a:off x="4674636" y="1371358"/>
            <a:ext cx="189626" cy="223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3222DB-5B07-8159-07E2-BE543CD2384E}"/>
              </a:ext>
            </a:extLst>
          </p:cNvPr>
          <p:cNvSpPr txBox="1"/>
          <p:nvPr/>
        </p:nvSpPr>
        <p:spPr>
          <a:xfrm>
            <a:off x="4822125" y="1269802"/>
            <a:ext cx="66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Ciliates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48B31-E4BD-CCC5-80B9-01E0AF5B079B}"/>
              </a:ext>
            </a:extLst>
          </p:cNvPr>
          <p:cNvCxnSpPr/>
          <p:nvPr/>
        </p:nvCxnSpPr>
        <p:spPr>
          <a:xfrm flipV="1">
            <a:off x="5527064" y="1483064"/>
            <a:ext cx="534363" cy="272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745E5F-8204-2FA4-BFA1-FAB2645BD84F}"/>
              </a:ext>
            </a:extLst>
          </p:cNvPr>
          <p:cNvSpPr txBox="1"/>
          <p:nvPr/>
        </p:nvSpPr>
        <p:spPr>
          <a:xfrm>
            <a:off x="5734844" y="1279642"/>
            <a:ext cx="833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Ochrophyta</a:t>
            </a:r>
            <a:endParaRPr lang="en-US" sz="10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CC3FF-C442-F47B-76B2-E1C765990FD6}"/>
              </a:ext>
            </a:extLst>
          </p:cNvPr>
          <p:cNvSpPr txBox="1"/>
          <p:nvPr/>
        </p:nvSpPr>
        <p:spPr>
          <a:xfrm>
            <a:off x="7627725" y="2503901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Opisthokonta</a:t>
            </a:r>
            <a:endParaRPr 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ECF741-7774-753C-42F7-3551A5D8CDD0}"/>
              </a:ext>
            </a:extLst>
          </p:cNvPr>
          <p:cNvSpPr txBox="1"/>
          <p:nvPr/>
        </p:nvSpPr>
        <p:spPr>
          <a:xfrm>
            <a:off x="8287213" y="1946454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Breviates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EF4A3A-B4CB-7BB2-6B61-ABA2F61241C6}"/>
              </a:ext>
            </a:extLst>
          </p:cNvPr>
          <p:cNvSpPr txBox="1"/>
          <p:nvPr/>
        </p:nvSpPr>
        <p:spPr>
          <a:xfrm>
            <a:off x="7044192" y="1591267"/>
            <a:ext cx="106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Apusomonada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1D777A7-C7C0-DF09-95F0-191014BB451F}"/>
              </a:ext>
            </a:extLst>
          </p:cNvPr>
          <p:cNvCxnSpPr/>
          <p:nvPr/>
        </p:nvCxnSpPr>
        <p:spPr>
          <a:xfrm>
            <a:off x="6767229" y="2616288"/>
            <a:ext cx="2238577" cy="922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0F8CCC3-791C-A50E-CA00-652B564E6445}"/>
              </a:ext>
            </a:extLst>
          </p:cNvPr>
          <p:cNvSpPr txBox="1"/>
          <p:nvPr/>
        </p:nvSpPr>
        <p:spPr>
          <a:xfrm>
            <a:off x="8128343" y="3444666"/>
            <a:ext cx="1877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31868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E62E3D-30E5-F436-C535-D74C6B5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1ADE7048-3C8A-D3F2-3B55-04C99F20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342796"/>
            <a:ext cx="10973170" cy="61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F7910-6947-9FFB-71F7-7441A57F7FFD}"/>
              </a:ext>
            </a:extLst>
          </p:cNvPr>
          <p:cNvSpPr txBox="1"/>
          <p:nvPr/>
        </p:nvSpPr>
        <p:spPr>
          <a:xfrm>
            <a:off x="7619999" y="512982"/>
            <a:ext cx="5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4D07-2688-7DFA-1540-0E72CA9BE7CC}"/>
              </a:ext>
            </a:extLst>
          </p:cNvPr>
          <p:cNvSpPr txBox="1"/>
          <p:nvPr/>
        </p:nvSpPr>
        <p:spPr>
          <a:xfrm>
            <a:off x="8192428" y="512982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02974-A3A6-BED8-A20B-E0E8EAB7713A}"/>
              </a:ext>
            </a:extLst>
          </p:cNvPr>
          <p:cNvSpPr txBox="1"/>
          <p:nvPr/>
        </p:nvSpPr>
        <p:spPr>
          <a:xfrm>
            <a:off x="8764857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D3BAE-5A5B-A99E-E915-E9ECE0B72AD9}"/>
              </a:ext>
            </a:extLst>
          </p:cNvPr>
          <p:cNvSpPr txBox="1"/>
          <p:nvPr/>
        </p:nvSpPr>
        <p:spPr>
          <a:xfrm>
            <a:off x="9337286" y="512981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A86A-87DD-7451-61EB-7166436E53E1}"/>
              </a:ext>
            </a:extLst>
          </p:cNvPr>
          <p:cNvSpPr txBox="1"/>
          <p:nvPr/>
        </p:nvSpPr>
        <p:spPr>
          <a:xfrm>
            <a:off x="9909715" y="512980"/>
            <a:ext cx="7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8666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78029F-46CE-4134-F414-0EF3C38549E9}"/>
              </a:ext>
            </a:extLst>
          </p:cNvPr>
          <p:cNvSpPr/>
          <p:nvPr/>
        </p:nvSpPr>
        <p:spPr>
          <a:xfrm>
            <a:off x="7686910" y="1691275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0FA91-B64F-7FCD-3667-964BF2912CD5}"/>
              </a:ext>
            </a:extLst>
          </p:cNvPr>
          <p:cNvSpPr/>
          <p:nvPr/>
        </p:nvSpPr>
        <p:spPr>
          <a:xfrm>
            <a:off x="7025270" y="1179104"/>
            <a:ext cx="2297151" cy="1553737"/>
          </a:xfrm>
          <a:prstGeom prst="ellipse">
            <a:avLst/>
          </a:prstGeom>
          <a:solidFill>
            <a:srgbClr val="A585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5173A-E163-8175-6D2F-9BF893C7EDA6}"/>
              </a:ext>
            </a:extLst>
          </p:cNvPr>
          <p:cNvSpPr/>
          <p:nvPr/>
        </p:nvSpPr>
        <p:spPr>
          <a:xfrm>
            <a:off x="7040156" y="2302428"/>
            <a:ext cx="1457093" cy="988741"/>
          </a:xfrm>
          <a:prstGeom prst="ellipse">
            <a:avLst/>
          </a:prstGeom>
          <a:solidFill>
            <a:srgbClr val="8C6F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92D2D0-E69B-CE3C-0852-B23EB9DE5AD6}"/>
              </a:ext>
            </a:extLst>
          </p:cNvPr>
          <p:cNvSpPr/>
          <p:nvPr/>
        </p:nvSpPr>
        <p:spPr>
          <a:xfrm>
            <a:off x="8471212" y="3910368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20698-87CA-5D89-B734-F59B0F8DF079}"/>
              </a:ext>
            </a:extLst>
          </p:cNvPr>
          <p:cNvSpPr txBox="1"/>
          <p:nvPr/>
        </p:nvSpPr>
        <p:spPr>
          <a:xfrm>
            <a:off x="7389543" y="1610285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E2F1-0071-CB85-1D29-04995EE4AB48}"/>
              </a:ext>
            </a:extLst>
          </p:cNvPr>
          <p:cNvSpPr txBox="1"/>
          <p:nvPr/>
        </p:nvSpPr>
        <p:spPr>
          <a:xfrm>
            <a:off x="7040155" y="2561876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D4E9-71D3-C9A9-75D9-94E8EEAD1DD4}"/>
              </a:ext>
            </a:extLst>
          </p:cNvPr>
          <p:cNvSpPr txBox="1"/>
          <p:nvPr/>
        </p:nvSpPr>
        <p:spPr>
          <a:xfrm>
            <a:off x="8471212" y="4122979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7CB2-BFFD-D669-5041-D1946E9325F2}"/>
              </a:ext>
            </a:extLst>
          </p:cNvPr>
          <p:cNvSpPr txBox="1"/>
          <p:nvPr/>
        </p:nvSpPr>
        <p:spPr>
          <a:xfrm>
            <a:off x="8958148" y="2460172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D1F11-0B88-5EE2-65B8-AE213E500FA7}"/>
              </a:ext>
            </a:extLst>
          </p:cNvPr>
          <p:cNvSpPr/>
          <p:nvPr/>
        </p:nvSpPr>
        <p:spPr>
          <a:xfrm>
            <a:off x="1033381" y="1665249"/>
            <a:ext cx="3999571" cy="2616820"/>
          </a:xfrm>
          <a:prstGeom prst="ellipse">
            <a:avLst/>
          </a:prstGeom>
          <a:solidFill>
            <a:srgbClr val="879B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886213-4823-451D-B7B8-2090F423473E}"/>
              </a:ext>
            </a:extLst>
          </p:cNvPr>
          <p:cNvSpPr/>
          <p:nvPr/>
        </p:nvSpPr>
        <p:spPr>
          <a:xfrm>
            <a:off x="1817683" y="3884342"/>
            <a:ext cx="1457093" cy="988741"/>
          </a:xfrm>
          <a:prstGeom prst="ellipse">
            <a:avLst/>
          </a:prstGeom>
          <a:solidFill>
            <a:srgbClr val="B136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BE99D-011B-76E6-99D3-D2997FA61C74}"/>
              </a:ext>
            </a:extLst>
          </p:cNvPr>
          <p:cNvSpPr txBox="1"/>
          <p:nvPr/>
        </p:nvSpPr>
        <p:spPr>
          <a:xfrm>
            <a:off x="1817683" y="4096953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E3EA0-30DF-303B-7F01-2D2C0C0A8427}"/>
              </a:ext>
            </a:extLst>
          </p:cNvPr>
          <p:cNvSpPr txBox="1"/>
          <p:nvPr/>
        </p:nvSpPr>
        <p:spPr>
          <a:xfrm>
            <a:off x="2304619" y="243414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8B234-C83C-E6A4-DBD6-A0E043C80128}"/>
              </a:ext>
            </a:extLst>
          </p:cNvPr>
          <p:cNvSpPr/>
          <p:nvPr/>
        </p:nvSpPr>
        <p:spPr>
          <a:xfrm>
            <a:off x="7468" y="1326124"/>
            <a:ext cx="2297151" cy="1553737"/>
          </a:xfrm>
          <a:prstGeom prst="ellipse">
            <a:avLst/>
          </a:prstGeom>
          <a:solidFill>
            <a:srgbClr val="586D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72347-4D6C-B860-16F3-9D3420643693}"/>
              </a:ext>
            </a:extLst>
          </p:cNvPr>
          <p:cNvSpPr txBox="1"/>
          <p:nvPr/>
        </p:nvSpPr>
        <p:spPr>
          <a:xfrm>
            <a:off x="412629" y="1782701"/>
            <a:ext cx="14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F4047-5565-39EC-C11F-E8D16E1BDA02}"/>
              </a:ext>
            </a:extLst>
          </p:cNvPr>
          <p:cNvSpPr txBox="1"/>
          <p:nvPr/>
        </p:nvSpPr>
        <p:spPr>
          <a:xfrm>
            <a:off x="349405" y="89210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C9D7-10C9-5B90-FF84-BCD566915580}"/>
              </a:ext>
            </a:extLst>
          </p:cNvPr>
          <p:cNvSpPr txBox="1"/>
          <p:nvPr/>
        </p:nvSpPr>
        <p:spPr>
          <a:xfrm>
            <a:off x="7166520" y="89209"/>
            <a:ext cx="451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Complex 2</a:t>
            </a:r>
          </a:p>
        </p:txBody>
      </p:sp>
    </p:spTree>
    <p:extLst>
      <p:ext uri="{BB962C8B-B14F-4D97-AF65-F5344CB8AC3E}">
        <p14:creationId xmlns:p14="http://schemas.microsoft.com/office/powerpoint/2010/main" val="2430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pattern of colorful umbrellas&#10;&#10;AI-generated content may be incorrect.">
            <a:extLst>
              <a:ext uri="{FF2B5EF4-FFF2-40B4-BE49-F238E27FC236}">
                <a16:creationId xmlns:a16="http://schemas.microsoft.com/office/drawing/2014/main" id="{B9D1BC98-ED31-33DE-9379-B4A64FC8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" y="186678"/>
            <a:ext cx="11430599" cy="642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6F74-6BF4-2FD9-B0D5-695E639C91FC}"/>
              </a:ext>
            </a:extLst>
          </p:cNvPr>
          <p:cNvSpPr txBox="1"/>
          <p:nvPr/>
        </p:nvSpPr>
        <p:spPr>
          <a:xfrm>
            <a:off x="359812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Opisthokonta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45FE-ABDC-0534-9C29-1DB55F9C8DC4}"/>
              </a:ext>
            </a:extLst>
          </p:cNvPr>
          <p:cNvSpPr txBox="1"/>
          <p:nvPr/>
        </p:nvSpPr>
        <p:spPr>
          <a:xfrm>
            <a:off x="2479288" y="1613918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839F-68A6-7935-13FE-2276EC030D94}"/>
              </a:ext>
            </a:extLst>
          </p:cNvPr>
          <p:cNvSpPr txBox="1"/>
          <p:nvPr/>
        </p:nvSpPr>
        <p:spPr>
          <a:xfrm>
            <a:off x="2416098" y="271788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D199-A107-BD9D-C7F7-ACDDC0A86559}"/>
              </a:ext>
            </a:extLst>
          </p:cNvPr>
          <p:cNvSpPr txBox="1"/>
          <p:nvPr/>
        </p:nvSpPr>
        <p:spPr>
          <a:xfrm>
            <a:off x="2092712" y="3558656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FB732-288B-11E0-E364-FDDCBB5156B3}"/>
              </a:ext>
            </a:extLst>
          </p:cNvPr>
          <p:cNvSpPr txBox="1"/>
          <p:nvPr/>
        </p:nvSpPr>
        <p:spPr>
          <a:xfrm>
            <a:off x="2587083" y="466713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C0F50-F4AC-DD7D-8B61-A46595B4889F}"/>
              </a:ext>
            </a:extLst>
          </p:cNvPr>
          <p:cNvSpPr txBox="1"/>
          <p:nvPr/>
        </p:nvSpPr>
        <p:spPr>
          <a:xfrm>
            <a:off x="3289610" y="57711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1DF6-6073-EC11-EF7E-511C628EE4E1}"/>
              </a:ext>
            </a:extLst>
          </p:cNvPr>
          <p:cNvSpPr txBox="1"/>
          <p:nvPr/>
        </p:nvSpPr>
        <p:spPr>
          <a:xfrm>
            <a:off x="5220513" y="6250612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A964-07FC-271D-5DA5-43F438500EE1}"/>
              </a:ext>
            </a:extLst>
          </p:cNvPr>
          <p:cNvSpPr txBox="1"/>
          <p:nvPr/>
        </p:nvSpPr>
        <p:spPr>
          <a:xfrm>
            <a:off x="8517557" y="3270729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CB63-E832-66F1-1D6C-258637972C49}"/>
              </a:ext>
            </a:extLst>
          </p:cNvPr>
          <p:cNvSpPr txBox="1"/>
          <p:nvPr/>
        </p:nvSpPr>
        <p:spPr>
          <a:xfrm>
            <a:off x="5220513" y="241610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D2E3A-EDA5-67F8-8578-51E9DC1D0650}"/>
              </a:ext>
            </a:extLst>
          </p:cNvPr>
          <p:cNvSpPr txBox="1"/>
          <p:nvPr/>
        </p:nvSpPr>
        <p:spPr>
          <a:xfrm>
            <a:off x="6904347" y="576854"/>
            <a:ext cx="101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Amoebozoa</a:t>
            </a:r>
          </a:p>
        </p:txBody>
      </p:sp>
    </p:spTree>
    <p:extLst>
      <p:ext uri="{BB962C8B-B14F-4D97-AF65-F5344CB8AC3E}">
        <p14:creationId xmlns:p14="http://schemas.microsoft.com/office/powerpoint/2010/main" val="8173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1040046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D9AC8-F16E-678A-CBAC-628FC69C9749}"/>
              </a:ext>
            </a:extLst>
          </p:cNvPr>
          <p:cNvSpPr/>
          <p:nvPr/>
        </p:nvSpPr>
        <p:spPr>
          <a:xfrm>
            <a:off x="126380" y="676507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F3864C-1BB2-206A-A3EA-46E36C705E97}"/>
              </a:ext>
            </a:extLst>
          </p:cNvPr>
          <p:cNvSpPr/>
          <p:nvPr/>
        </p:nvSpPr>
        <p:spPr>
          <a:xfrm>
            <a:off x="2289717" y="676507"/>
            <a:ext cx="2371493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D0AD3-45D5-D923-1D0E-E3E172DF30F2}"/>
              </a:ext>
            </a:extLst>
          </p:cNvPr>
          <p:cNvSpPr/>
          <p:nvPr/>
        </p:nvSpPr>
        <p:spPr>
          <a:xfrm>
            <a:off x="4661210" y="676506"/>
            <a:ext cx="188827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RasGEF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EC7E2-69D1-4E88-B01E-F06FB2480F9E}"/>
              </a:ext>
            </a:extLst>
          </p:cNvPr>
          <p:cNvSpPr/>
          <p:nvPr/>
        </p:nvSpPr>
        <p:spPr>
          <a:xfrm>
            <a:off x="8712819" y="676507"/>
            <a:ext cx="3479182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 Phosphorylation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23C3-7683-F64D-0AD5-EA733284BC4B}"/>
              </a:ext>
            </a:extLst>
          </p:cNvPr>
          <p:cNvSpPr/>
          <p:nvPr/>
        </p:nvSpPr>
        <p:spPr>
          <a:xfrm>
            <a:off x="6549481" y="676505"/>
            <a:ext cx="2163337" cy="661639"/>
          </a:xfrm>
          <a:prstGeom prst="rect">
            <a:avLst/>
          </a:prstGeom>
          <a:solidFill>
            <a:srgbClr val="929A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Domain5</a:t>
            </a:r>
            <a:r>
              <a:rPr lang="en-US" dirty="0"/>
              <a:t> </a:t>
            </a:r>
          </a:p>
        </p:txBody>
      </p:sp>
      <p:pic>
        <p:nvPicPr>
          <p:cNvPr id="8" name="Picture 7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D559F9FA-1456-6573-394C-A16D67D3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3848684"/>
            <a:ext cx="5437539" cy="2658740"/>
          </a:xfrm>
          <a:prstGeom prst="rect">
            <a:avLst/>
          </a:prstGeom>
        </p:spPr>
      </p:pic>
      <p:pic>
        <p:nvPicPr>
          <p:cNvPr id="11" name="Picture 10" descr="A close up of a screen&#10;&#10;AI-generated content may be incorrect.">
            <a:extLst>
              <a:ext uri="{FF2B5EF4-FFF2-40B4-BE49-F238E27FC236}">
                <a16:creationId xmlns:a16="http://schemas.microsoft.com/office/drawing/2014/main" id="{E82C6321-5B5C-2265-D04B-BB00637D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01" y="3831053"/>
            <a:ext cx="4557302" cy="26763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16258E-97A3-D600-80B6-6302E423C687}"/>
              </a:ext>
            </a:extLst>
          </p:cNvPr>
          <p:cNvSpPr/>
          <p:nvPr/>
        </p:nvSpPr>
        <p:spPr>
          <a:xfrm>
            <a:off x="562674" y="1529640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3C3B7-5E76-1EA1-A8C9-5E779DE47910}"/>
              </a:ext>
            </a:extLst>
          </p:cNvPr>
          <p:cNvSpPr/>
          <p:nvPr/>
        </p:nvSpPr>
        <p:spPr>
          <a:xfrm>
            <a:off x="126380" y="1501307"/>
            <a:ext cx="8597586" cy="661639"/>
          </a:xfrm>
          <a:prstGeom prst="rect">
            <a:avLst/>
          </a:prstGeom>
          <a:solidFill>
            <a:srgbClr val="C2C1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Repeats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84DD588-05F6-87C5-C598-D179152DD9F6}"/>
              </a:ext>
            </a:extLst>
          </p:cNvPr>
          <p:cNvSpPr/>
          <p:nvPr/>
        </p:nvSpPr>
        <p:spPr>
          <a:xfrm>
            <a:off x="9852852" y="1433893"/>
            <a:ext cx="1290747" cy="2301413"/>
          </a:xfrm>
          <a:prstGeom prst="triangle">
            <a:avLst/>
          </a:prstGeom>
          <a:solidFill>
            <a:srgbClr val="46B1E1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10246</TotalTime>
  <Words>272</Words>
  <Application>Microsoft Office PowerPoint</Application>
  <PresentationFormat>Widescreen</PresentationFormat>
  <Paragraphs>145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33</cp:revision>
  <dcterms:created xsi:type="dcterms:W3CDTF">2025-03-18T16:01:18Z</dcterms:created>
  <dcterms:modified xsi:type="dcterms:W3CDTF">2025-04-24T17:45:24Z</dcterms:modified>
</cp:coreProperties>
</file>